
<file path=[Content_Types].xml><?xml version="1.0" encoding="utf-8"?>
<Types xmlns="http://schemas.openxmlformats.org/package/2006/content-types">
  <Default Extension="fntdata" ContentType="application/x-fontdata"/>
  <Default Extension="gif" ContentType="image/gif"/>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embeddedFontLst>
    <p:embeddedFont>
      <p:font typeface="Oswald" panose="020B0604020202020204" charset="0"/>
      <p:regular r:id="rId13"/>
      <p:bold r:id="rId14"/>
    </p:embeddedFont>
    <p:embeddedFont>
      <p:font typeface="Raleway" panose="020B0604020202020204" charset="0"/>
      <p:regular r:id="rId15"/>
      <p:bold r:id="rId16"/>
      <p:italic r:id="rId17"/>
      <p:boldItalic r:id="rId18"/>
    </p:embeddedFont>
    <p:embeddedFont>
      <p:font typeface="Roboto Mono" panose="020B0604020202020204" charset="0"/>
      <p:regular r:id="rId19"/>
      <p:bold r:id="rId20"/>
      <p:italic r:id="rId21"/>
      <p:boldItalic r:id="rId22"/>
    </p:embeddedFont>
    <p:embeddedFont>
      <p:font typeface="Source Code Pro" panose="020B0509030403020204" pitchFamily="49" charset="0"/>
      <p:regular r:id="rId23"/>
      <p:bold r:id="rId24"/>
      <p:italic r:id="rId25"/>
      <p:boldItalic r:id="rId26"/>
    </p:embeddedFont>
    <p:embeddedFont>
      <p:font typeface="Source Code Pro Medium" panose="020B0509030403020204" pitchFamily="49" charset="0"/>
      <p:regular r:id="rId27"/>
      <p:bold r:id="rId28"/>
      <p:italic r:id="rId29"/>
      <p:boldItalic r:id="rId30"/>
    </p:embeddedFont>
    <p:embeddedFont>
      <p:font typeface="Source Sans Pro" panose="020B0503030403020204" pitchFamily="3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30E4CDC-C35F-4036-A7D0-BAB5022D1C33}" v="31" dt="2021-07-03T04:32:54.1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780" y="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9" Type="http://schemas.microsoft.com/office/2015/10/relationships/revisionInfo" Target="revisionInfo.xml"/><Relationship Id="rId21" Type="http://schemas.openxmlformats.org/officeDocument/2006/relationships/font" Target="fonts/font9.fntdata"/><Relationship Id="rId34" Type="http://schemas.openxmlformats.org/officeDocument/2006/relationships/font" Target="fonts/font22.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font" Target="fonts/font21.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font" Target="fonts/font20.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gif>
</file>

<file path=ppt/media/image2.gif>
</file>

<file path=ppt/media/image3.gif>
</file>

<file path=ppt/media/image4.jpg>
</file>

<file path=ppt/media/image5.gif>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b48b666475_3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b48b666475_3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b48b666475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b48b666475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b48b666475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b48b666475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b48b666475_3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b48b666475_3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b4abe7bcc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b4abe7bcc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b4abe7bcc5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b4abe7bcc5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b48b666475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b48b666475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b48b666475_3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b48b666475_3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b48b66647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b48b66647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485875" y="264475"/>
            <a:ext cx="8183700" cy="14736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2" name="Google Shape;12;p2"/>
          <p:cNvSpPr txBox="1">
            <a:spLocks noGrp="1"/>
          </p:cNvSpPr>
          <p:nvPr>
            <p:ph type="subTitle" idx="1"/>
          </p:nvPr>
        </p:nvSpPr>
        <p:spPr>
          <a:xfrm>
            <a:off x="485875" y="1738075"/>
            <a:ext cx="8183700" cy="861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a:endParaRPr/>
          </a:p>
        </p:txBody>
      </p:sp>
      <p:sp>
        <p:nvSpPr>
          <p:cNvPr id="13" name="Google Shape;13;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
        <p:cNvGrpSpPr/>
        <p:nvPr/>
      </p:nvGrpSpPr>
      <p:grpSpPr>
        <a:xfrm>
          <a:off x="0" y="0"/>
          <a:ext cx="0" cy="0"/>
          <a:chOff x="0" y="0"/>
          <a:chExt cx="0" cy="0"/>
        </a:xfrm>
      </p:grpSpPr>
      <p:sp>
        <p:nvSpPr>
          <p:cNvPr id="48" name="Google Shape;48;p11"/>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1"/>
          <p:cNvSpPr txBox="1">
            <a:spLocks noGrp="1"/>
          </p:cNvSpPr>
          <p:nvPr>
            <p:ph type="title" hasCustomPrompt="1"/>
          </p:nvPr>
        </p:nvSpPr>
        <p:spPr>
          <a:xfrm>
            <a:off x="311700" y="743001"/>
            <a:ext cx="8520600" cy="20064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50" name="Google Shape;50;p11"/>
          <p:cNvSpPr txBox="1">
            <a:spLocks noGrp="1"/>
          </p:cNvSpPr>
          <p:nvPr>
            <p:ph type="body" idx="1"/>
          </p:nvPr>
        </p:nvSpPr>
        <p:spPr>
          <a:xfrm>
            <a:off x="311700" y="2845182"/>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1600"/>
              </a:spcBef>
              <a:spcAft>
                <a:spcPts val="0"/>
              </a:spcAft>
              <a:buClr>
                <a:schemeClr val="lt1"/>
              </a:buClr>
              <a:buSzPts val="1400"/>
              <a:buChar char="○"/>
              <a:defRPr>
                <a:solidFill>
                  <a:schemeClr val="lt1"/>
                </a:solidFill>
              </a:defRPr>
            </a:lvl2pPr>
            <a:lvl3pPr marL="1371600" lvl="2" indent="-317500" algn="ctr">
              <a:spcBef>
                <a:spcPts val="1600"/>
              </a:spcBef>
              <a:spcAft>
                <a:spcPts val="0"/>
              </a:spcAft>
              <a:buClr>
                <a:schemeClr val="lt1"/>
              </a:buClr>
              <a:buSzPts val="1400"/>
              <a:buChar char="■"/>
              <a:defRPr>
                <a:solidFill>
                  <a:schemeClr val="lt1"/>
                </a:solidFill>
              </a:defRPr>
            </a:lvl3pPr>
            <a:lvl4pPr marL="1828800" lvl="3" indent="-317500" algn="ctr">
              <a:spcBef>
                <a:spcPts val="1600"/>
              </a:spcBef>
              <a:spcAft>
                <a:spcPts val="0"/>
              </a:spcAft>
              <a:buClr>
                <a:schemeClr val="lt1"/>
              </a:buClr>
              <a:buSzPts val="1400"/>
              <a:buChar char="●"/>
              <a:defRPr>
                <a:solidFill>
                  <a:schemeClr val="lt1"/>
                </a:solidFill>
              </a:defRPr>
            </a:lvl4pPr>
            <a:lvl5pPr marL="2286000" lvl="4" indent="-317500" algn="ctr">
              <a:spcBef>
                <a:spcPts val="1600"/>
              </a:spcBef>
              <a:spcAft>
                <a:spcPts val="0"/>
              </a:spcAft>
              <a:buClr>
                <a:schemeClr val="lt1"/>
              </a:buClr>
              <a:buSzPts val="1400"/>
              <a:buChar char="○"/>
              <a:defRPr>
                <a:solidFill>
                  <a:schemeClr val="lt1"/>
                </a:solidFill>
              </a:defRPr>
            </a:lvl5pPr>
            <a:lvl6pPr marL="2743200" lvl="5" indent="-317500" algn="ctr">
              <a:spcBef>
                <a:spcPts val="1600"/>
              </a:spcBef>
              <a:spcAft>
                <a:spcPts val="0"/>
              </a:spcAft>
              <a:buClr>
                <a:schemeClr val="lt1"/>
              </a:buClr>
              <a:buSzPts val="1400"/>
              <a:buChar char="■"/>
              <a:defRPr>
                <a:solidFill>
                  <a:schemeClr val="lt1"/>
                </a:solidFill>
              </a:defRPr>
            </a:lvl6pPr>
            <a:lvl7pPr marL="3200400" lvl="6" indent="-317500" algn="ctr">
              <a:spcBef>
                <a:spcPts val="1600"/>
              </a:spcBef>
              <a:spcAft>
                <a:spcPts val="0"/>
              </a:spcAft>
              <a:buClr>
                <a:schemeClr val="lt1"/>
              </a:buClr>
              <a:buSzPts val="1400"/>
              <a:buChar char="●"/>
              <a:defRPr>
                <a:solidFill>
                  <a:schemeClr val="lt1"/>
                </a:solidFill>
              </a:defRPr>
            </a:lvl7pPr>
            <a:lvl8pPr marL="3657600" lvl="7" indent="-317500" algn="ctr">
              <a:spcBef>
                <a:spcPts val="1600"/>
              </a:spcBef>
              <a:spcAft>
                <a:spcPts val="0"/>
              </a:spcAft>
              <a:buClr>
                <a:schemeClr val="lt1"/>
              </a:buClr>
              <a:buSzPts val="1400"/>
              <a:buChar char="○"/>
              <a:defRPr>
                <a:solidFill>
                  <a:schemeClr val="lt1"/>
                </a:solidFill>
              </a:defRPr>
            </a:lvl8pPr>
            <a:lvl9pPr marL="4114800" lvl="8" indent="-317500" algn="ctr">
              <a:spcBef>
                <a:spcPts val="1600"/>
              </a:spcBef>
              <a:spcAft>
                <a:spcPts val="1600"/>
              </a:spcAft>
              <a:buClr>
                <a:schemeClr val="lt1"/>
              </a:buClr>
              <a:buSzPts val="1400"/>
              <a:buChar char="■"/>
              <a:defRPr>
                <a:solidFill>
                  <a:schemeClr val="lt1"/>
                </a:solidFill>
              </a:defRPr>
            </a:lvl9pPr>
          </a:lstStyle>
          <a:p>
            <a:endParaRPr/>
          </a:p>
        </p:txBody>
      </p:sp>
      <p:sp>
        <p:nvSpPr>
          <p:cNvPr id="51" name="Google Shape;51;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p:nvPr>
        </p:nvSpPr>
        <p:spPr>
          <a:xfrm>
            <a:off x="485875" y="1714500"/>
            <a:ext cx="8183700" cy="7857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0" name="Google Shape;20;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1" name="Google Shape;21;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4" name="Google Shape;24;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5" name="Google Shape;25;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6" name="Google Shape;26;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9" name="Google Shape;29;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2" name="Google Shape;32;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3" name="Google Shape;3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2"/>
        </a:solidFill>
        <a:effectLst/>
      </p:bgPr>
    </p:bg>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6" name="Google Shape;36;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9"/>
          <p:cNvSpPr/>
          <p:nvPr/>
        </p:nvSpPr>
        <p:spPr>
          <a:xfrm>
            <a:off x="4636800" y="80700"/>
            <a:ext cx="4426500" cy="4982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 name="Google Shape;39;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0" name="Google Shape;40;p9"/>
          <p:cNvSpPr txBox="1">
            <a:spLocks noGrp="1"/>
          </p:cNvSpPr>
          <p:nvPr>
            <p:ph type="title"/>
          </p:nvPr>
        </p:nvSpPr>
        <p:spPr>
          <a:xfrm>
            <a:off x="265500" y="1181700"/>
            <a:ext cx="4045200" cy="1533600"/>
          </a:xfrm>
          <a:prstGeom prst="rect">
            <a:avLst/>
          </a:prstGeom>
        </p:spPr>
        <p:txBody>
          <a:bodyPr spcFirstLastPara="1" wrap="square" lIns="91425" tIns="91425" rIns="91425" bIns="91425" anchor="b" anchorCtr="0">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1" name="Google Shape;41;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2" name="Google Shape;42;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3" name="Google Shape;43;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
        <p:cNvGrpSpPr/>
        <p:nvPr/>
      </p:nvGrpSpPr>
      <p:grpSpPr>
        <a:xfrm>
          <a:off x="0" y="0"/>
          <a:ext cx="0" cy="0"/>
          <a:chOff x="0" y="0"/>
          <a:chExt cx="0" cy="0"/>
        </a:xfrm>
      </p:grpSpPr>
      <p:sp>
        <p:nvSpPr>
          <p:cNvPr id="45" name="Google Shape;45;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2100"/>
              <a:buNone/>
              <a:defRPr sz="2100"/>
            </a:lvl1pPr>
          </a:lstStyle>
          <a:p>
            <a:endParaRPr/>
          </a:p>
        </p:txBody>
      </p:sp>
      <p:sp>
        <p:nvSpPr>
          <p:cNvPr id="46" name="Google Shape;46;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l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23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marL="914400" lvl="1"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marL="1371600" lvl="2"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marL="1828800" lvl="3"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marL="2286000" lvl="4"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marL="2743200" lvl="5"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marL="3200400" lvl="6"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marL="3657600" lvl="7"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marL="4114800" lvl="8" indent="-317500">
              <a:lnSpc>
                <a:spcPct val="115000"/>
              </a:lnSpc>
              <a:spcBef>
                <a:spcPts val="1600"/>
              </a:spcBef>
              <a:spcAft>
                <a:spcPts val="160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57"/>
        <p:cNvGrpSpPr/>
        <p:nvPr/>
      </p:nvGrpSpPr>
      <p:grpSpPr>
        <a:xfrm>
          <a:off x="0" y="0"/>
          <a:ext cx="0" cy="0"/>
          <a:chOff x="0" y="0"/>
          <a:chExt cx="0" cy="0"/>
        </a:xfrm>
      </p:grpSpPr>
      <p:sp>
        <p:nvSpPr>
          <p:cNvPr id="58" name="Google Shape;58;p13"/>
          <p:cNvSpPr txBox="1">
            <a:spLocks noGrp="1"/>
          </p:cNvSpPr>
          <p:nvPr>
            <p:ph type="ctrTitle"/>
          </p:nvPr>
        </p:nvSpPr>
        <p:spPr>
          <a:xfrm>
            <a:off x="480150" y="582850"/>
            <a:ext cx="8183700" cy="14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8000"/>
              <a:t>Fonter</a:t>
            </a:r>
            <a:endParaRPr sz="8000"/>
          </a:p>
        </p:txBody>
      </p:sp>
      <p:sp>
        <p:nvSpPr>
          <p:cNvPr id="59" name="Google Shape;59;p13"/>
          <p:cNvSpPr txBox="1">
            <a:spLocks noGrp="1"/>
          </p:cNvSpPr>
          <p:nvPr>
            <p:ph type="subTitle" idx="1"/>
          </p:nvPr>
        </p:nvSpPr>
        <p:spPr>
          <a:xfrm>
            <a:off x="685725" y="3442075"/>
            <a:ext cx="8183700" cy="86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900">
                <a:solidFill>
                  <a:srgbClr val="FFFFFF"/>
                </a:solidFill>
              </a:rPr>
              <a:t>Team Hack O’ Holics</a:t>
            </a:r>
            <a:endParaRPr sz="29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07"/>
        <p:cNvGrpSpPr/>
        <p:nvPr/>
      </p:nvGrpSpPr>
      <p:grpSpPr>
        <a:xfrm>
          <a:off x="0" y="0"/>
          <a:ext cx="0" cy="0"/>
          <a:chOff x="0" y="0"/>
          <a:chExt cx="0" cy="0"/>
        </a:xfrm>
      </p:grpSpPr>
      <p:sp>
        <p:nvSpPr>
          <p:cNvPr id="108" name="Google Shape;108;p22"/>
          <p:cNvSpPr txBox="1">
            <a:spLocks noGrp="1"/>
          </p:cNvSpPr>
          <p:nvPr>
            <p:ph type="title"/>
          </p:nvPr>
        </p:nvSpPr>
        <p:spPr>
          <a:xfrm>
            <a:off x="-993375" y="519301"/>
            <a:ext cx="8520600" cy="2006400"/>
          </a:xfrm>
          <a:prstGeom prst="rect">
            <a:avLst/>
          </a:prstGeom>
          <a:noFill/>
        </p:spPr>
        <p:txBody>
          <a:bodyPr spcFirstLastPara="1" wrap="square" lIns="91425" tIns="91425" rIns="91425" bIns="91425" anchor="b" anchorCtr="0">
            <a:noAutofit/>
          </a:bodyPr>
          <a:lstStyle/>
          <a:p>
            <a:pPr marL="0" lvl="0" indent="0" algn="ctr" rtl="0">
              <a:spcBef>
                <a:spcPts val="0"/>
              </a:spcBef>
              <a:spcAft>
                <a:spcPts val="0"/>
              </a:spcAft>
              <a:buNone/>
            </a:pPr>
            <a:r>
              <a:rPr lang="en-GB" sz="10000" b="0"/>
              <a:t>Thank You!</a:t>
            </a:r>
            <a:endParaRPr sz="10000" b="0"/>
          </a:p>
        </p:txBody>
      </p:sp>
      <p:sp>
        <p:nvSpPr>
          <p:cNvPr id="109" name="Google Shape;109;p22"/>
          <p:cNvSpPr txBox="1">
            <a:spLocks noGrp="1"/>
          </p:cNvSpPr>
          <p:nvPr>
            <p:ph type="body" idx="1"/>
          </p:nvPr>
        </p:nvSpPr>
        <p:spPr>
          <a:xfrm>
            <a:off x="311700" y="2845182"/>
            <a:ext cx="8520600" cy="1300800"/>
          </a:xfrm>
          <a:prstGeom prst="rect">
            <a:avLst/>
          </a:prstGeom>
        </p:spPr>
        <p:txBody>
          <a:bodyPr spcFirstLastPara="1" wrap="square" lIns="91425" tIns="91425" rIns="91425" bIns="91425" anchor="t" anchorCtr="0">
            <a:noAutofit/>
          </a:bodyPr>
          <a:lstStyle/>
          <a:p>
            <a:pPr marL="0" indent="0" algn="l">
              <a:lnSpc>
                <a:spcPct val="100000"/>
              </a:lnSpc>
              <a:buNone/>
            </a:pPr>
            <a:r>
              <a:rPr lang="en-GB" sz="2900" dirty="0">
                <a:latin typeface="Oswald"/>
                <a:ea typeface="Oswald"/>
                <a:cs typeface="Oswald"/>
                <a:sym typeface="Oswald"/>
              </a:rPr>
              <a:t>By, </a:t>
            </a:r>
            <a:endParaRPr sz="2900">
              <a:latin typeface="Oswald"/>
              <a:ea typeface="Oswald"/>
              <a:cs typeface="Oswald"/>
              <a:sym typeface="Oswald"/>
            </a:endParaRPr>
          </a:p>
          <a:p>
            <a:pPr marL="0" lvl="0" indent="0" algn="l" rtl="0">
              <a:lnSpc>
                <a:spcPct val="100000"/>
              </a:lnSpc>
              <a:spcBef>
                <a:spcPts val="0"/>
              </a:spcBef>
              <a:spcAft>
                <a:spcPts val="0"/>
              </a:spcAft>
              <a:buNone/>
            </a:pPr>
            <a:endParaRPr sz="2900">
              <a:latin typeface="Oswald"/>
              <a:ea typeface="Oswald"/>
              <a:cs typeface="Oswald"/>
              <a:sym typeface="Oswald"/>
            </a:endParaRPr>
          </a:p>
          <a:p>
            <a:pPr marL="0" indent="0" algn="l">
              <a:lnSpc>
                <a:spcPct val="100000"/>
              </a:lnSpc>
              <a:buNone/>
            </a:pPr>
            <a:r>
              <a:rPr lang="en-GB" sz="2900" dirty="0">
                <a:latin typeface="Oswald"/>
                <a:ea typeface="Oswald"/>
                <a:cs typeface="Oswald"/>
                <a:sym typeface="Oswald"/>
              </a:rPr>
              <a:t>&gt;Aby Anthony &gt;</a:t>
            </a:r>
            <a:r>
              <a:rPr lang="en-GB" sz="2900" dirty="0" err="1">
                <a:latin typeface="Oswald"/>
                <a:ea typeface="Oswald"/>
                <a:cs typeface="Oswald"/>
                <a:sym typeface="Oswald"/>
              </a:rPr>
              <a:t>Harssh</a:t>
            </a:r>
            <a:r>
              <a:rPr lang="en-GB" sz="2900" dirty="0">
                <a:latin typeface="Oswald"/>
                <a:ea typeface="Oswald"/>
                <a:cs typeface="Oswald"/>
                <a:sym typeface="Oswald"/>
              </a:rPr>
              <a:t> Rane &gt;Richie Patil &gt;Gaurav Bhanot</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3"/>
        <p:cNvGrpSpPr/>
        <p:nvPr/>
      </p:nvGrpSpPr>
      <p:grpSpPr>
        <a:xfrm>
          <a:off x="0" y="0"/>
          <a:ext cx="0" cy="0"/>
          <a:chOff x="0" y="0"/>
          <a:chExt cx="0" cy="0"/>
        </a:xfrm>
      </p:grpSpPr>
      <p:pic>
        <p:nvPicPr>
          <p:cNvPr id="64" name="Google Shape;64;p14"/>
          <p:cNvPicPr preferRelativeResize="0"/>
          <p:nvPr/>
        </p:nvPicPr>
        <p:blipFill>
          <a:blip r:embed="rId3">
            <a:alphaModFix/>
          </a:blip>
          <a:stretch>
            <a:fillRect/>
          </a:stretch>
        </p:blipFill>
        <p:spPr>
          <a:xfrm>
            <a:off x="270938" y="152400"/>
            <a:ext cx="8602132" cy="48386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68"/>
        <p:cNvGrpSpPr/>
        <p:nvPr/>
      </p:nvGrpSpPr>
      <p:grpSpPr>
        <a:xfrm>
          <a:off x="0" y="0"/>
          <a:ext cx="0" cy="0"/>
          <a:chOff x="0" y="0"/>
          <a:chExt cx="0" cy="0"/>
        </a:xfrm>
      </p:grpSpPr>
      <p:sp>
        <p:nvSpPr>
          <p:cNvPr id="69" name="Google Shape;69;p15"/>
          <p:cNvSpPr txBox="1">
            <a:spLocks noGrp="1"/>
          </p:cNvSpPr>
          <p:nvPr>
            <p:ph type="title"/>
          </p:nvPr>
        </p:nvSpPr>
        <p:spPr>
          <a:xfrm>
            <a:off x="269575" y="565300"/>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dirty="0"/>
              <a:t>Features:</a:t>
            </a:r>
            <a:endParaRPr lang="en-US" sz="4400" dirty="0"/>
          </a:p>
        </p:txBody>
      </p:sp>
      <p:sp>
        <p:nvSpPr>
          <p:cNvPr id="70" name="Google Shape;70;p15"/>
          <p:cNvSpPr txBox="1">
            <a:spLocks noGrp="1"/>
          </p:cNvSpPr>
          <p:nvPr>
            <p:ph type="body" idx="1"/>
          </p:nvPr>
        </p:nvSpPr>
        <p:spPr>
          <a:xfrm>
            <a:off x="474025" y="1245200"/>
            <a:ext cx="8111700" cy="286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300">
              <a:solidFill>
                <a:schemeClr val="dk1"/>
              </a:solidFill>
            </a:endParaRPr>
          </a:p>
          <a:p>
            <a:pPr marL="457200" lvl="0" indent="-311150" algn="l" rtl="0">
              <a:spcBef>
                <a:spcPts val="0"/>
              </a:spcBef>
              <a:spcAft>
                <a:spcPts val="0"/>
              </a:spcAft>
              <a:buClr>
                <a:schemeClr val="accent2"/>
              </a:buClr>
              <a:buSzPts val="1300"/>
              <a:buFont typeface="Source Code Pro"/>
              <a:buChar char="●"/>
            </a:pPr>
            <a:r>
              <a:rPr lang="en-GB" sz="1300">
                <a:solidFill>
                  <a:schemeClr val="accent2"/>
                </a:solidFill>
                <a:latin typeface="Source Code Pro"/>
                <a:ea typeface="Source Code Pro"/>
                <a:cs typeface="Source Code Pro"/>
                <a:sym typeface="Source Code Pro"/>
              </a:rPr>
              <a:t>Save time, money and resources - Helps save money in the form of paper,etc.The time saved by the user can be better utilised to do other things.Since less paper is used it also works in the favor of preserving our environment.</a:t>
            </a:r>
            <a:endParaRPr sz="1300">
              <a:solidFill>
                <a:schemeClr val="accent2"/>
              </a:solidFill>
              <a:latin typeface="Source Code Pro"/>
              <a:ea typeface="Source Code Pro"/>
              <a:cs typeface="Source Code Pro"/>
              <a:sym typeface="Source Code Pro"/>
            </a:endParaRPr>
          </a:p>
          <a:p>
            <a:pPr marL="457200" lvl="0" indent="0" algn="l" rtl="0">
              <a:spcBef>
                <a:spcPts val="0"/>
              </a:spcBef>
              <a:spcAft>
                <a:spcPts val="0"/>
              </a:spcAft>
              <a:buNone/>
            </a:pPr>
            <a:endParaRPr sz="1300">
              <a:solidFill>
                <a:schemeClr val="accent2"/>
              </a:solidFill>
              <a:latin typeface="Source Code Pro"/>
              <a:ea typeface="Source Code Pro"/>
              <a:cs typeface="Source Code Pro"/>
              <a:sym typeface="Source Code Pro"/>
            </a:endParaRPr>
          </a:p>
          <a:p>
            <a:pPr marL="457200" lvl="0" indent="-311150" algn="l" rtl="0">
              <a:spcBef>
                <a:spcPts val="0"/>
              </a:spcBef>
              <a:spcAft>
                <a:spcPts val="0"/>
              </a:spcAft>
              <a:buClr>
                <a:schemeClr val="accent2"/>
              </a:buClr>
              <a:buSzPts val="1300"/>
              <a:buFont typeface="Source Code Pro"/>
              <a:buChar char="●"/>
            </a:pPr>
            <a:r>
              <a:rPr lang="en-GB" sz="1300">
                <a:solidFill>
                  <a:schemeClr val="accent2"/>
                </a:solidFill>
                <a:latin typeface="Source Code Pro"/>
                <a:ea typeface="Source Code Pro"/>
                <a:cs typeface="Source Code Pro"/>
                <a:sym typeface="Source Code Pro"/>
              </a:rPr>
              <a:t>Personalised font for your use </a:t>
            </a:r>
            <a:endParaRPr sz="1300">
              <a:solidFill>
                <a:schemeClr val="accent2"/>
              </a:solidFill>
              <a:latin typeface="Source Code Pro"/>
              <a:ea typeface="Source Code Pro"/>
              <a:cs typeface="Source Code Pro"/>
              <a:sym typeface="Source Code Pro"/>
            </a:endParaRPr>
          </a:p>
          <a:p>
            <a:pPr marL="457200" lvl="0" indent="0" algn="l" rtl="0">
              <a:spcBef>
                <a:spcPts val="0"/>
              </a:spcBef>
              <a:spcAft>
                <a:spcPts val="0"/>
              </a:spcAft>
              <a:buNone/>
            </a:pPr>
            <a:endParaRPr sz="1300">
              <a:solidFill>
                <a:schemeClr val="accent2"/>
              </a:solidFill>
              <a:latin typeface="Source Code Pro"/>
              <a:ea typeface="Source Code Pro"/>
              <a:cs typeface="Source Code Pro"/>
              <a:sym typeface="Source Code Pro"/>
            </a:endParaRPr>
          </a:p>
          <a:p>
            <a:pPr marL="457200" lvl="0" indent="-311150" algn="l" rtl="0">
              <a:spcBef>
                <a:spcPts val="0"/>
              </a:spcBef>
              <a:spcAft>
                <a:spcPts val="0"/>
              </a:spcAft>
              <a:buClr>
                <a:schemeClr val="accent2"/>
              </a:buClr>
              <a:buSzPts val="1300"/>
              <a:buFont typeface="Source Code Pro"/>
              <a:buChar char="●"/>
            </a:pPr>
            <a:r>
              <a:rPr lang="en-GB" sz="1300">
                <a:solidFill>
                  <a:schemeClr val="accent2"/>
                </a:solidFill>
                <a:latin typeface="Source Code Pro"/>
                <a:ea typeface="Source Code Pro"/>
                <a:cs typeface="Source Code Pro"/>
                <a:sym typeface="Source Code Pro"/>
              </a:rPr>
              <a:t>Use your voice to write using your own font - This is your personal voice activated handwriting.</a:t>
            </a:r>
            <a:endParaRPr sz="1300">
              <a:solidFill>
                <a:schemeClr val="accent2"/>
              </a:solidFill>
              <a:latin typeface="Source Code Pro"/>
              <a:ea typeface="Source Code Pro"/>
              <a:cs typeface="Source Code Pro"/>
              <a:sym typeface="Source Code Pro"/>
            </a:endParaRPr>
          </a:p>
          <a:p>
            <a:pPr marL="457200" lvl="0" indent="0" algn="l" rtl="0">
              <a:spcBef>
                <a:spcPts val="0"/>
              </a:spcBef>
              <a:spcAft>
                <a:spcPts val="0"/>
              </a:spcAft>
              <a:buNone/>
            </a:pPr>
            <a:endParaRPr sz="1300">
              <a:solidFill>
                <a:schemeClr val="accent2"/>
              </a:solidFill>
              <a:latin typeface="Source Code Pro"/>
              <a:ea typeface="Source Code Pro"/>
              <a:cs typeface="Source Code Pro"/>
              <a:sym typeface="Source Code Pro"/>
            </a:endParaRPr>
          </a:p>
          <a:p>
            <a:pPr marL="457200" lvl="0" indent="-311150" algn="l" rtl="0">
              <a:spcBef>
                <a:spcPts val="0"/>
              </a:spcBef>
              <a:spcAft>
                <a:spcPts val="0"/>
              </a:spcAft>
              <a:buClr>
                <a:schemeClr val="accent2"/>
              </a:buClr>
              <a:buSzPts val="1300"/>
              <a:buFont typeface="Source Code Pro"/>
              <a:buChar char="●"/>
            </a:pPr>
            <a:r>
              <a:rPr lang="en-GB" sz="1300">
                <a:solidFill>
                  <a:schemeClr val="accent2"/>
                </a:solidFill>
                <a:latin typeface="Source Code Pro"/>
                <a:ea typeface="Source Code Pro"/>
                <a:cs typeface="Source Code Pro"/>
                <a:sym typeface="Source Code Pro"/>
              </a:rPr>
              <a:t>Simple to use from camera - No need to buy any extra expensive equipment, the software works with any ordinary pre existing camera.</a:t>
            </a:r>
            <a:endParaRPr sz="1300">
              <a:solidFill>
                <a:schemeClr val="accent2"/>
              </a:solidFill>
              <a:latin typeface="Source Code Pro"/>
              <a:ea typeface="Source Code Pro"/>
              <a:cs typeface="Source Code Pro"/>
              <a:sym typeface="Source Code Pro"/>
            </a:endParaRPr>
          </a:p>
          <a:p>
            <a:pPr marL="0" lvl="0" indent="0" algn="l" rtl="0">
              <a:spcBef>
                <a:spcPts val="0"/>
              </a:spcBef>
              <a:spcAft>
                <a:spcPts val="0"/>
              </a:spcAft>
              <a:buNone/>
            </a:pPr>
            <a:endParaRPr sz="1300">
              <a:solidFill>
                <a:schemeClr val="accent2"/>
              </a:solidFill>
            </a:endParaRPr>
          </a:p>
          <a:p>
            <a:pPr marL="0" lvl="0" indent="0" algn="l" rtl="0">
              <a:spcBef>
                <a:spcPts val="0"/>
              </a:spcBef>
              <a:spcAft>
                <a:spcPts val="0"/>
              </a:spcAft>
              <a:buNone/>
            </a:pPr>
            <a:endParaRPr sz="13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4"/>
        <p:cNvGrpSpPr/>
        <p:nvPr/>
      </p:nvGrpSpPr>
      <p:grpSpPr>
        <a:xfrm>
          <a:off x="0" y="0"/>
          <a:ext cx="0" cy="0"/>
          <a:chOff x="0" y="0"/>
          <a:chExt cx="0" cy="0"/>
        </a:xfrm>
      </p:grpSpPr>
      <p:pic>
        <p:nvPicPr>
          <p:cNvPr id="75" name="Google Shape;75;p16"/>
          <p:cNvPicPr preferRelativeResize="0"/>
          <p:nvPr/>
        </p:nvPicPr>
        <p:blipFill>
          <a:blip r:embed="rId3">
            <a:alphaModFix/>
          </a:blip>
          <a:stretch>
            <a:fillRect/>
          </a:stretch>
        </p:blipFill>
        <p:spPr>
          <a:xfrm>
            <a:off x="270938" y="152400"/>
            <a:ext cx="8602132" cy="48386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9"/>
        <p:cNvGrpSpPr/>
        <p:nvPr/>
      </p:nvGrpSpPr>
      <p:grpSpPr>
        <a:xfrm>
          <a:off x="0" y="0"/>
          <a:ext cx="0" cy="0"/>
          <a:chOff x="0" y="0"/>
          <a:chExt cx="0" cy="0"/>
        </a:xfrm>
      </p:grpSpPr>
      <p:pic>
        <p:nvPicPr>
          <p:cNvPr id="80" name="Google Shape;80;p17"/>
          <p:cNvPicPr preferRelativeResize="0"/>
          <p:nvPr/>
        </p:nvPicPr>
        <p:blipFill>
          <a:blip r:embed="rId3">
            <a:alphaModFix/>
          </a:blip>
          <a:stretch>
            <a:fillRect/>
          </a:stretch>
        </p:blipFill>
        <p:spPr>
          <a:xfrm>
            <a:off x="270938" y="152400"/>
            <a:ext cx="8602132" cy="48386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674EA7"/>
        </a:solidFill>
        <a:effectLst/>
      </p:bgPr>
    </p:bg>
    <p:spTree>
      <p:nvGrpSpPr>
        <p:cNvPr id="1" name="Shape 84"/>
        <p:cNvGrpSpPr/>
        <p:nvPr/>
      </p:nvGrpSpPr>
      <p:grpSpPr>
        <a:xfrm>
          <a:off x="0" y="0"/>
          <a:ext cx="0" cy="0"/>
          <a:chOff x="0" y="0"/>
          <a:chExt cx="0" cy="0"/>
        </a:xfrm>
      </p:grpSpPr>
      <p:pic>
        <p:nvPicPr>
          <p:cNvPr id="85" name="Google Shape;85;p18"/>
          <p:cNvPicPr preferRelativeResize="0"/>
          <p:nvPr/>
        </p:nvPicPr>
        <p:blipFill>
          <a:blip r:embed="rId3">
            <a:alphaModFix/>
          </a:blip>
          <a:stretch>
            <a:fillRect/>
          </a:stretch>
        </p:blipFill>
        <p:spPr>
          <a:xfrm>
            <a:off x="4845575" y="168175"/>
            <a:ext cx="3612450" cy="4807150"/>
          </a:xfrm>
          <a:prstGeom prst="rect">
            <a:avLst/>
          </a:prstGeom>
          <a:noFill/>
          <a:ln>
            <a:noFill/>
          </a:ln>
        </p:spPr>
      </p:pic>
      <p:sp>
        <p:nvSpPr>
          <p:cNvPr id="86" name="Google Shape;86;p18"/>
          <p:cNvSpPr txBox="1"/>
          <p:nvPr/>
        </p:nvSpPr>
        <p:spPr>
          <a:xfrm>
            <a:off x="1089550" y="1054175"/>
            <a:ext cx="3006900" cy="336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3000">
                <a:solidFill>
                  <a:srgbClr val="EFEFEF"/>
                </a:solidFill>
                <a:latin typeface="Source Code Pro Medium"/>
                <a:ea typeface="Source Code Pro Medium"/>
                <a:cs typeface="Source Code Pro Medium"/>
                <a:sym typeface="Source Code Pro Medium"/>
              </a:rPr>
              <a:t>This is how text will look after you speak .</a:t>
            </a:r>
            <a:endParaRPr sz="3000">
              <a:solidFill>
                <a:srgbClr val="EFEFEF"/>
              </a:solidFill>
              <a:latin typeface="Source Code Pro Medium"/>
              <a:ea typeface="Source Code Pro Medium"/>
              <a:cs typeface="Source Code Pro Medium"/>
              <a:sym typeface="Source Code Pro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311700" y="466950"/>
            <a:ext cx="8520600" cy="1110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3300"/>
              <a:t>Experimental features/ future plans</a:t>
            </a:r>
            <a:endParaRPr sz="3300"/>
          </a:p>
          <a:p>
            <a:pPr marL="0" lvl="0" indent="0" algn="l" rtl="0">
              <a:spcBef>
                <a:spcPts val="0"/>
              </a:spcBef>
              <a:spcAft>
                <a:spcPts val="0"/>
              </a:spcAft>
              <a:buNone/>
            </a:pPr>
            <a:endParaRPr/>
          </a:p>
        </p:txBody>
      </p:sp>
      <p:sp>
        <p:nvSpPr>
          <p:cNvPr id="92" name="Google Shape;92;p19"/>
          <p:cNvSpPr txBox="1">
            <a:spLocks noGrp="1"/>
          </p:cNvSpPr>
          <p:nvPr>
            <p:ph type="body" idx="1"/>
          </p:nvPr>
        </p:nvSpPr>
        <p:spPr>
          <a:xfrm>
            <a:off x="311700" y="1690925"/>
            <a:ext cx="8520600" cy="28779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Clr>
                <a:schemeClr val="accent2"/>
              </a:buClr>
              <a:buSzPts val="1500"/>
              <a:buFont typeface="Source Code Pro"/>
              <a:buChar char="●"/>
            </a:pPr>
            <a:r>
              <a:rPr lang="en-GB" sz="1500">
                <a:solidFill>
                  <a:schemeClr val="accent2"/>
                </a:solidFill>
                <a:latin typeface="Source Code Pro"/>
                <a:ea typeface="Source Code Pro"/>
                <a:cs typeface="Source Code Pro"/>
                <a:sym typeface="Source Code Pro"/>
              </a:rPr>
              <a:t>Translation into latin languages from english. (text- to speech)</a:t>
            </a:r>
            <a:endParaRPr sz="1500">
              <a:solidFill>
                <a:schemeClr val="accent2"/>
              </a:solidFill>
              <a:latin typeface="Source Code Pro"/>
              <a:ea typeface="Source Code Pro"/>
              <a:cs typeface="Source Code Pro"/>
              <a:sym typeface="Source Code Pro"/>
            </a:endParaRPr>
          </a:p>
          <a:p>
            <a:pPr marL="457200" lvl="0" indent="0" algn="l" rtl="0">
              <a:spcBef>
                <a:spcPts val="0"/>
              </a:spcBef>
              <a:spcAft>
                <a:spcPts val="0"/>
              </a:spcAft>
              <a:buNone/>
            </a:pPr>
            <a:endParaRPr sz="1500">
              <a:solidFill>
                <a:schemeClr val="accent2"/>
              </a:solidFill>
              <a:latin typeface="Source Code Pro"/>
              <a:ea typeface="Source Code Pro"/>
              <a:cs typeface="Source Code Pro"/>
              <a:sym typeface="Source Code Pro"/>
            </a:endParaRPr>
          </a:p>
          <a:p>
            <a:pPr marL="457200" lvl="0" indent="-323850" algn="l" rtl="0">
              <a:spcBef>
                <a:spcPts val="0"/>
              </a:spcBef>
              <a:spcAft>
                <a:spcPts val="0"/>
              </a:spcAft>
              <a:buClr>
                <a:schemeClr val="accent2"/>
              </a:buClr>
              <a:buSzPts val="1500"/>
              <a:buFont typeface="Source Code Pro"/>
              <a:buChar char="●"/>
            </a:pPr>
            <a:r>
              <a:rPr lang="en-GB" sz="1500">
                <a:solidFill>
                  <a:schemeClr val="accent2"/>
                </a:solidFill>
                <a:latin typeface="Source Code Pro"/>
                <a:ea typeface="Source Code Pro"/>
                <a:cs typeface="Source Code Pro"/>
                <a:sym typeface="Source Code Pro"/>
              </a:rPr>
              <a:t>Adding other scripts Devanagari, Traditional Chinese, etc.</a:t>
            </a:r>
            <a:endParaRPr sz="1500">
              <a:solidFill>
                <a:schemeClr val="accent2"/>
              </a:solidFill>
              <a:latin typeface="Source Code Pro"/>
              <a:ea typeface="Source Code Pro"/>
              <a:cs typeface="Source Code Pro"/>
              <a:sym typeface="Source Code Pro"/>
            </a:endParaRPr>
          </a:p>
          <a:p>
            <a:pPr marL="457200" lvl="0" indent="0" algn="l" rtl="0">
              <a:spcBef>
                <a:spcPts val="0"/>
              </a:spcBef>
              <a:spcAft>
                <a:spcPts val="0"/>
              </a:spcAft>
              <a:buNone/>
            </a:pPr>
            <a:endParaRPr sz="1500">
              <a:solidFill>
                <a:schemeClr val="accent2"/>
              </a:solidFill>
              <a:latin typeface="Source Code Pro"/>
              <a:ea typeface="Source Code Pro"/>
              <a:cs typeface="Source Code Pro"/>
              <a:sym typeface="Source Code Pro"/>
            </a:endParaRPr>
          </a:p>
          <a:p>
            <a:pPr marL="457200" lvl="0" indent="-323850" algn="l" rtl="0">
              <a:spcBef>
                <a:spcPts val="0"/>
              </a:spcBef>
              <a:spcAft>
                <a:spcPts val="0"/>
              </a:spcAft>
              <a:buClr>
                <a:schemeClr val="accent2"/>
              </a:buClr>
              <a:buSzPts val="1500"/>
              <a:buFont typeface="Source Code Pro"/>
              <a:buChar char="●"/>
            </a:pPr>
            <a:r>
              <a:rPr lang="en-GB" sz="1500">
                <a:solidFill>
                  <a:schemeClr val="accent2"/>
                </a:solidFill>
                <a:latin typeface="Source Code Pro"/>
                <a:ea typeface="Source Code Pro"/>
                <a:cs typeface="Source Code Pro"/>
                <a:sym typeface="Source Code Pro"/>
              </a:rPr>
              <a:t>Adding AI &amp; ML - In the future the software will be able to recognize the typical patterns in which z</a:t>
            </a:r>
            <a:endParaRPr sz="1500">
              <a:solidFill>
                <a:schemeClr val="accent2"/>
              </a:solidFill>
              <a:latin typeface="Source Code Pro"/>
              <a:ea typeface="Source Code Pro"/>
              <a:cs typeface="Source Code Pro"/>
              <a:sym typeface="Source Code Pro"/>
            </a:endParaRPr>
          </a:p>
          <a:p>
            <a:pPr marL="457200" lvl="0" indent="0" algn="l" rtl="0">
              <a:spcBef>
                <a:spcPts val="0"/>
              </a:spcBef>
              <a:spcAft>
                <a:spcPts val="0"/>
              </a:spcAft>
              <a:buNone/>
            </a:pPr>
            <a:endParaRPr sz="1500">
              <a:solidFill>
                <a:schemeClr val="accent2"/>
              </a:solidFill>
              <a:latin typeface="Source Code Pro"/>
              <a:ea typeface="Source Code Pro"/>
              <a:cs typeface="Source Code Pro"/>
              <a:sym typeface="Source Code Pro"/>
            </a:endParaRPr>
          </a:p>
          <a:p>
            <a:pPr marL="457200" lvl="0" indent="-323850" algn="l" rtl="0">
              <a:spcBef>
                <a:spcPts val="0"/>
              </a:spcBef>
              <a:spcAft>
                <a:spcPts val="0"/>
              </a:spcAft>
              <a:buClr>
                <a:schemeClr val="accent2"/>
              </a:buClr>
              <a:buSzPts val="1500"/>
              <a:buFont typeface="Source Code Pro"/>
              <a:buChar char="●"/>
            </a:pPr>
            <a:r>
              <a:rPr lang="en-GB" sz="1500">
                <a:solidFill>
                  <a:schemeClr val="accent2"/>
                </a:solidFill>
                <a:latin typeface="Source Code Pro"/>
                <a:ea typeface="Source Code Pro"/>
                <a:cs typeface="Source Code Pro"/>
                <a:sym typeface="Source Code Pro"/>
              </a:rPr>
              <a:t>Designed as a wizard.</a:t>
            </a:r>
            <a:endParaRPr sz="1500">
              <a:solidFill>
                <a:schemeClr val="accent2"/>
              </a:solidFill>
              <a:latin typeface="Source Code Pro"/>
              <a:ea typeface="Source Code Pro"/>
              <a:cs typeface="Source Code Pro"/>
              <a:sym typeface="Source Code Pro"/>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500">
              <a:solidFill>
                <a:schemeClr val="dk1"/>
              </a:solidFill>
            </a:endParaRPr>
          </a:p>
          <a:p>
            <a:pPr marL="0" lvl="0" indent="0" algn="l" rtl="0">
              <a:spcBef>
                <a:spcPts val="0"/>
              </a:spcBef>
              <a:spcAft>
                <a:spcPts val="0"/>
              </a:spcAft>
              <a:buNone/>
            </a:pPr>
            <a:endParaRPr sz="11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96"/>
        <p:cNvGrpSpPr/>
        <p:nvPr/>
      </p:nvGrpSpPr>
      <p:grpSpPr>
        <a:xfrm>
          <a:off x="0" y="0"/>
          <a:ext cx="0" cy="0"/>
          <a:chOff x="0" y="0"/>
          <a:chExt cx="0" cy="0"/>
        </a:xfrm>
      </p:grpSpPr>
      <p:pic>
        <p:nvPicPr>
          <p:cNvPr id="97" name="Google Shape;97;p20"/>
          <p:cNvPicPr preferRelativeResize="0"/>
          <p:nvPr/>
        </p:nvPicPr>
        <p:blipFill>
          <a:blip r:embed="rId3">
            <a:alphaModFix/>
          </a:blip>
          <a:stretch>
            <a:fillRect/>
          </a:stretch>
        </p:blipFill>
        <p:spPr>
          <a:xfrm>
            <a:off x="152400" y="152400"/>
            <a:ext cx="8602132" cy="48386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01"/>
        <p:cNvGrpSpPr/>
        <p:nvPr/>
      </p:nvGrpSpPr>
      <p:grpSpPr>
        <a:xfrm>
          <a:off x="0" y="0"/>
          <a:ext cx="0" cy="0"/>
          <a:chOff x="0" y="0"/>
          <a:chExt cx="0" cy="0"/>
        </a:xfrm>
      </p:grpSpPr>
      <p:pic>
        <p:nvPicPr>
          <p:cNvPr id="102" name="Google Shape;102;p21"/>
          <p:cNvPicPr preferRelativeResize="0"/>
          <p:nvPr/>
        </p:nvPicPr>
        <p:blipFill rotWithShape="1">
          <a:blip r:embed="rId3">
            <a:alphaModFix/>
          </a:blip>
          <a:srcRect l="1080" t="20438" r="-1080" b="-11397"/>
          <a:stretch/>
        </p:blipFill>
        <p:spPr>
          <a:xfrm>
            <a:off x="0" y="1351325"/>
            <a:ext cx="9275271" cy="4522602"/>
          </a:xfrm>
          <a:prstGeom prst="rect">
            <a:avLst/>
          </a:prstGeom>
          <a:noFill/>
          <a:ln>
            <a:noFill/>
          </a:ln>
        </p:spPr>
      </p:pic>
      <p:sp>
        <p:nvSpPr>
          <p:cNvPr id="103" name="Google Shape;103;p21"/>
          <p:cNvSpPr txBox="1">
            <a:spLocks noGrp="1"/>
          </p:cNvSpPr>
          <p:nvPr>
            <p:ph type="body" idx="1"/>
          </p:nvPr>
        </p:nvSpPr>
        <p:spPr>
          <a:xfrm flipH="1">
            <a:off x="381700" y="314850"/>
            <a:ext cx="4048800" cy="795900"/>
          </a:xfrm>
          <a:prstGeom prst="rect">
            <a:avLst/>
          </a:prstGeom>
          <a:noFill/>
        </p:spPr>
        <p:txBody>
          <a:bodyPr spcFirstLastPara="1" wrap="square" lIns="91425" tIns="91425" rIns="91425" bIns="91425" anchor="t" anchorCtr="0">
            <a:noAutofit/>
          </a:bodyPr>
          <a:lstStyle/>
          <a:p>
            <a:pPr marL="0" lvl="0" indent="0" algn="l" rtl="0">
              <a:spcBef>
                <a:spcPts val="0"/>
              </a:spcBef>
              <a:spcAft>
                <a:spcPts val="1600"/>
              </a:spcAft>
              <a:buNone/>
            </a:pPr>
            <a:r>
              <a:rPr lang="en-GB" sz="3700">
                <a:solidFill>
                  <a:srgbClr val="000000"/>
                </a:solidFill>
                <a:latin typeface="Roboto Mono"/>
                <a:ea typeface="Roboto Mono"/>
                <a:cs typeface="Roboto Mono"/>
                <a:sym typeface="Roboto Mono"/>
              </a:rPr>
              <a:t>Conclusion</a:t>
            </a:r>
            <a:endParaRPr sz="3700">
              <a:solidFill>
                <a:srgbClr val="000000"/>
              </a:solidFill>
              <a:latin typeface="Roboto Mono"/>
              <a:ea typeface="Roboto Mono"/>
              <a:cs typeface="Roboto Mono"/>
              <a:sym typeface="Roboto Mono"/>
            </a:endParaRPr>
          </a:p>
        </p:txBody>
      </p:sp>
    </p:spTree>
  </p:cSld>
  <p:clrMapOvr>
    <a:masterClrMapping/>
  </p:clrMapOvr>
</p:sld>
</file>

<file path=ppt/theme/theme1.xml><?xml version="1.0" encoding="utf-8"?>
<a:theme xmlns:a="http://schemas.openxmlformats.org/drawingml/2006/main"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185</Words>
  <Application>Microsoft Office PowerPoint</Application>
  <PresentationFormat>On-screen Show (16:9)</PresentationFormat>
  <Paragraphs>257</Paragraphs>
  <Slides>10</Slides>
  <Notes>10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Plum</vt:lpstr>
      <vt:lpstr>Fonter</vt:lpstr>
      <vt:lpstr>PowerPoint Presentation</vt:lpstr>
      <vt:lpstr>Features:</vt:lpstr>
      <vt:lpstr>PowerPoint Presentation</vt:lpstr>
      <vt:lpstr>PowerPoint Presentation</vt:lpstr>
      <vt:lpstr>PowerPoint Presentation</vt:lpstr>
      <vt:lpstr>Experimental features/ future plans </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Fonter</dc:title>
  <cp:lastModifiedBy>ABY ANTHONY KUNUMPURATH</cp:lastModifiedBy>
  <cp:revision>12</cp:revision>
  <dcterms:modified xsi:type="dcterms:W3CDTF">2021-07-03T04:33:48Z</dcterms:modified>
</cp:coreProperties>
</file>